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1250E-48A0-4B61-B416-FF0CC14603FC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5597-41C6-4838-BF6A-EDEBA1173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1250E-48A0-4B61-B416-FF0CC14603FC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5597-41C6-4838-BF6A-EDEBA1173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1250E-48A0-4B61-B416-FF0CC14603FC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5597-41C6-4838-BF6A-EDEBA1173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1250E-48A0-4B61-B416-FF0CC14603FC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5597-41C6-4838-BF6A-EDEBA1173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1250E-48A0-4B61-B416-FF0CC14603FC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5597-41C6-4838-BF6A-EDEBA1173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1250E-48A0-4B61-B416-FF0CC14603FC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5597-41C6-4838-BF6A-EDEBA1173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1250E-48A0-4B61-B416-FF0CC14603FC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5597-41C6-4838-BF6A-EDEBA1173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1250E-48A0-4B61-B416-FF0CC14603FC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5597-41C6-4838-BF6A-EDEBA1173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1250E-48A0-4B61-B416-FF0CC14603FC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5597-41C6-4838-BF6A-EDEBA1173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1250E-48A0-4B61-B416-FF0CC14603FC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5597-41C6-4838-BF6A-EDEBA1173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1250E-48A0-4B61-B416-FF0CC14603FC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5597-41C6-4838-BF6A-EDEBA1173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1250E-48A0-4B61-B416-FF0CC14603FC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9C5597-41C6-4838-BF6A-EDEBA11733D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62000" y="304800"/>
            <a:ext cx="35814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rgbClr val="92D050"/>
                </a:solidFill>
              </a:rPr>
              <a:t>The </a:t>
            </a:r>
            <a:r>
              <a:rPr lang="en-US" sz="7200" dirty="0" smtClean="0">
                <a:solidFill>
                  <a:schemeClr val="bg1"/>
                </a:solidFill>
              </a:rPr>
              <a:t>truth</a:t>
            </a:r>
            <a:r>
              <a:rPr lang="en-US" sz="7200" dirty="0" smtClean="0"/>
              <a:t> </a:t>
            </a:r>
            <a:r>
              <a:rPr lang="en-US" sz="7200" dirty="0" smtClean="0">
                <a:solidFill>
                  <a:srgbClr val="92D050"/>
                </a:solidFill>
              </a:rPr>
              <a:t>is</a:t>
            </a:r>
            <a:r>
              <a:rPr lang="en-US" sz="7200" dirty="0" smtClean="0"/>
              <a:t> </a:t>
            </a:r>
            <a:r>
              <a:rPr lang="en-US" sz="7200" dirty="0" smtClean="0">
                <a:solidFill>
                  <a:schemeClr val="bg1"/>
                </a:solidFill>
              </a:rPr>
              <a:t>stranger </a:t>
            </a:r>
            <a:r>
              <a:rPr lang="en-US" sz="7200" dirty="0" smtClean="0">
                <a:solidFill>
                  <a:srgbClr val="92D050"/>
                </a:solidFill>
              </a:rPr>
              <a:t>than</a:t>
            </a:r>
            <a:r>
              <a:rPr lang="en-US" sz="7200" dirty="0" smtClean="0">
                <a:solidFill>
                  <a:schemeClr val="bg1"/>
                </a:solidFill>
              </a:rPr>
              <a:t> fiction</a:t>
            </a:r>
            <a:endParaRPr lang="en-US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FHSD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 Garner</dc:creator>
  <cp:lastModifiedBy>Sam Garner</cp:lastModifiedBy>
  <cp:revision>1</cp:revision>
  <dcterms:created xsi:type="dcterms:W3CDTF">2010-12-02T14:37:28Z</dcterms:created>
  <dcterms:modified xsi:type="dcterms:W3CDTF">2010-12-02T14:41:30Z</dcterms:modified>
</cp:coreProperties>
</file>